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1" r:id="rId1"/>
  </p:sldMasterIdLst>
  <p:notesMasterIdLst>
    <p:notesMasterId r:id="rId9"/>
  </p:notesMasterIdLst>
  <p:sldIdLst>
    <p:sldId id="256" r:id="rId2"/>
    <p:sldId id="263" r:id="rId3"/>
    <p:sldId id="257" r:id="rId4"/>
    <p:sldId id="258" r:id="rId5"/>
    <p:sldId id="259" r:id="rId6"/>
    <p:sldId id="265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BF852-0B35-4181-8F89-C120F68FD4A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4F7F8-75AB-4D71-98CC-9A11F4C25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2C54-4095-4C1E-AF9F-8507C22C39AE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A44B3-9421-4E2C-B60A-D1190696D193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A26E-7C63-4414-B962-77AE1F3A92E1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643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06E-3900-4CDE-A653-692670E77D65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83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9916F-C4A8-459B-8491-B7B351884821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6051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3FD4F-25AE-4CFE-A85F-681C6D78ECF5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14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C00C8-48FD-4B6A-9016-8ACD3E3FB53D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50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9F3DB-4E9E-48DA-B909-4F95BB6A357A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0665B-CA6C-473E-8D3B-0FBF165F600C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09AAF-0D5F-4FEA-9CE2-14DFCC993465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4955-CC9E-4148-A707-B13F73F700DD}" type="datetime4">
              <a:rPr lang="en-US" smtClean="0"/>
              <a:t>3 August,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D893-4FFE-4E77-95E0-F5302273EE5E}" type="datetime4">
              <a:rPr lang="en-US" smtClean="0"/>
              <a:t>3 August,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8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7D83-4916-4AC9-ADCA-DB8CBC712D98}" type="datetime4">
              <a:rPr lang="en-US" smtClean="0"/>
              <a:t>3 August,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76331-8A4D-49F4-AC55-EFCF9EE3F845}" type="datetime4">
              <a:rPr lang="en-US" smtClean="0"/>
              <a:t>3 August,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1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6AB31-1DA4-4508-A8FA-E5FC556A6A55}" type="datetime4">
              <a:rPr lang="en-US" smtClean="0"/>
              <a:t>3 August,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260B-A999-4BC3-A599-8EA6F3F72978}" type="datetime4">
              <a:rPr lang="en-US" smtClean="0"/>
              <a:t>3 August,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8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97B83-6DB6-4F36-A7FD-5984C50CD562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WEDOLessons.com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lego.education.wedo&amp;hl=en" TargetMode="Externa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lego.com/en-us/downloads/wedo-2" TargetMode="External"/><Relationship Id="rId5" Type="http://schemas.openxmlformats.org/officeDocument/2006/relationships/hyperlink" Target="https://chrome.google.com/webstore/detail/wedo-20/pflionopdgpjckjkafnlamfmonjhccdh?utm_source=gmail" TargetMode="External"/><Relationship Id="rId4" Type="http://schemas.openxmlformats.org/officeDocument/2006/relationships/hyperlink" Target="https://itunes.apple.com/au/app/lego-education-wedo-2.0-full/id1011085891?mt=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education.lego.com/en-us/support/wedo-2/building-instruc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AFD529-99AA-4F1E-8D92-108E582E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326" y="1315092"/>
            <a:ext cx="3662174" cy="223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4BFE1-1E86-4049-97A4-F2AAB723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4" y="1180671"/>
            <a:ext cx="2382404" cy="250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F6E48-F8AA-4C4C-A92F-38C47809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5"/>
            <a:ext cx="6216026" cy="1095059"/>
          </a:xfrm>
        </p:spPr>
        <p:txBody>
          <a:bodyPr>
            <a:normAutofit/>
          </a:bodyPr>
          <a:lstStyle/>
          <a:p>
            <a:pPr algn="l"/>
            <a:r>
              <a:rPr lang="en-US" sz="3900"/>
              <a:t>Introduction to WEDO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48ABA-1BE6-47A0-A21A-5B3E45D9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476" y="5569874"/>
            <a:ext cx="6216026" cy="471488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1654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5EAF-9BF0-4BB6-B49A-6FD08418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Wedo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3AEB-DE85-44D7-935E-3A7DA538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70000"/>
            <a:ext cx="5486400" cy="4364597"/>
          </a:xfrm>
        </p:spPr>
        <p:txBody>
          <a:bodyPr>
            <a:normAutofit/>
          </a:bodyPr>
          <a:lstStyle/>
          <a:p>
            <a:r>
              <a:rPr lang="en-US" b="1" dirty="0"/>
              <a:t>What is WEDO?</a:t>
            </a:r>
          </a:p>
          <a:p>
            <a:r>
              <a:rPr lang="en-US" dirty="0"/>
              <a:t>WEDO is a simple programmable brick that is intended for education purposes.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kit comes with the following electronics:</a:t>
            </a:r>
          </a:p>
          <a:p>
            <a:pPr lvl="1"/>
            <a:r>
              <a:rPr lang="en-US" dirty="0"/>
              <a:t>Move Hub </a:t>
            </a:r>
          </a:p>
          <a:p>
            <a:pPr lvl="1"/>
            <a:r>
              <a:rPr lang="en-US" dirty="0"/>
              <a:t>1 Motor</a:t>
            </a:r>
          </a:p>
          <a:p>
            <a:pPr lvl="1"/>
            <a:r>
              <a:rPr lang="en-US" dirty="0"/>
              <a:t>1 Motion/Tilt Sensor</a:t>
            </a:r>
          </a:p>
          <a:p>
            <a:r>
              <a:rPr lang="en-US" dirty="0"/>
              <a:t>You will need batteries to power the </a:t>
            </a:r>
            <a:r>
              <a:rPr lang="en-US" dirty="0" err="1"/>
              <a:t>Wedo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7B5235E-5E34-4E32-B67B-B026F075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CCB8-B4B7-4774-B1E3-2DDD7DFA3FDE}" type="datetime4">
              <a:rPr lang="en-US" smtClean="0"/>
              <a:t>3 August, 2017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5A833A-803E-406F-9E74-6784ED59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F6448554-0F7F-4D39-872E-37AC0D40F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90" y="3131589"/>
            <a:ext cx="2971743" cy="1448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179BE-57E2-45C9-8017-13F4AEEA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Installing 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9175-C511-45C9-A7BA-350126F0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930401"/>
            <a:ext cx="4145047" cy="40215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The WEDO supports Android, iOS, Mac, PC, Chromebook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To download the app, click on the links below: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Android: </a:t>
            </a:r>
            <a:r>
              <a:rPr lang="en-US" sz="1400" dirty="0">
                <a:hlinkClick r:id="rId3"/>
              </a:rPr>
              <a:t>https://play.google.com/store/apps/details?id=com.lego.education.wedo&amp;hl=en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iOS: </a:t>
            </a:r>
            <a:r>
              <a:rPr lang="en-US" sz="1400" dirty="0">
                <a:hlinkClick r:id="rId4"/>
              </a:rPr>
              <a:t>https://itunes.apple.com/au/app/lego-education-wedo-2.0-full/id1011085891?mt=8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Chromebook: </a:t>
            </a:r>
            <a:r>
              <a:rPr lang="en-US" sz="1400" dirty="0">
                <a:hlinkClick r:id="rId5"/>
              </a:rPr>
              <a:t>https://chrome.google.com/webstore/detail/wedo-20/pflionopdgpjckjkafnlamfmonjhccdh?utm_source=gmail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Mac/PC: </a:t>
            </a:r>
            <a:r>
              <a:rPr lang="en-US" sz="1400" dirty="0">
                <a:hlinkClick r:id="rId6"/>
              </a:rPr>
              <a:t>https://education.lego.com/en-us/downloads/wedo-2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Once you open the app, accept the disclaimer.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4CE3520-83B2-4AD6-9530-B231BA9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2608" y="6041362"/>
            <a:ext cx="10851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F0EB53-10B1-4C45-869F-162464E1A52F}" type="datetime4">
              <a:rPr lang="en-US" smtClean="0"/>
              <a:t>3 August,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E82E-7707-4D96-A69E-B1B63AAF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000" y="6041362"/>
            <a:ext cx="41450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2017 WEDOLessons.com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A6F2-2439-427D-8313-91BC716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723D-E46A-4BDD-8B82-EA962848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41208"/>
            <a:ext cx="5486400" cy="3450197"/>
          </a:xfrm>
        </p:spPr>
        <p:txBody>
          <a:bodyPr>
            <a:normAutofit/>
          </a:bodyPr>
          <a:lstStyle/>
          <a:p>
            <a:r>
              <a:rPr lang="en-US" dirty="0"/>
              <a:t>Start by building the “MILO”</a:t>
            </a:r>
          </a:p>
          <a:p>
            <a:r>
              <a:rPr lang="en-US" dirty="0"/>
              <a:t>The App contains the Build Instructions for each of the models.</a:t>
            </a:r>
          </a:p>
          <a:p>
            <a:r>
              <a:rPr lang="en-US" dirty="0"/>
              <a:t>Alternatively, you can use the PDF instructions available here: </a:t>
            </a:r>
            <a:r>
              <a:rPr lang="en-US" dirty="0">
                <a:hlinkClick r:id="rId2"/>
              </a:rPr>
              <a:t>https://education.lego.com/en-us/support/wedo-2/building-instructions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94F93A-AAEC-47A8-8FC3-CD4D97A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4A58-D9D9-4B2E-A57D-DEBE7455D8F6}" type="datetime4">
              <a:rPr lang="en-US" smtClean="0"/>
              <a:t>3 August,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9A4CF-661E-4F72-A4AB-84F34A4D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79A5-8511-4D4F-9920-E29D00E2CD31}"/>
              </a:ext>
            </a:extLst>
          </p:cNvPr>
          <p:cNvSpPr txBox="1"/>
          <p:nvPr/>
        </p:nvSpPr>
        <p:spPr>
          <a:xfrm>
            <a:off x="121377" y="6081826"/>
            <a:ext cx="2460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LEGO</a:t>
            </a: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89926430-C0C9-4C46-818C-F64E73BF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84" y="4186150"/>
            <a:ext cx="2152060" cy="23368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43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C9D9-E0AE-4F9A-B973-475B632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your WEDO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36538C-067B-4766-87BE-7195772A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42888" y="6204180"/>
            <a:ext cx="684132" cy="365125"/>
          </a:xfrm>
        </p:spPr>
        <p:txBody>
          <a:bodyPr/>
          <a:lstStyle/>
          <a:p>
            <a:fld id="{4A085E04-9F7E-4E4A-98AD-1B0724BC3825}" type="datetime4">
              <a:rPr lang="en-US" smtClean="0"/>
              <a:t>3 August, 2017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42000A9C-9131-4953-A27C-E9EFBE31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200659"/>
            <a:ext cx="4622973" cy="365125"/>
          </a:xfrm>
        </p:spPr>
        <p:txBody>
          <a:bodyPr/>
          <a:lstStyle/>
          <a:p>
            <a:r>
              <a:rPr lang="en-US"/>
              <a:t>© 2017 WEDOLessons.com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0C07DC-17A4-4FF4-9592-FEBCDA8AD534}"/>
              </a:ext>
            </a:extLst>
          </p:cNvPr>
          <p:cNvGrpSpPr/>
          <p:nvPr/>
        </p:nvGrpSpPr>
        <p:grpSpPr>
          <a:xfrm>
            <a:off x="518499" y="1272364"/>
            <a:ext cx="6079697" cy="5026680"/>
            <a:chOff x="2829438" y="684483"/>
            <a:chExt cx="6079697" cy="5026680"/>
          </a:xfrm>
        </p:grpSpPr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437ED62-7227-4B2F-B83E-BECA0157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03" y="3359649"/>
              <a:ext cx="2581355" cy="1936016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0C705D7-FAD6-4DB0-B829-5435EE47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68" y="742728"/>
              <a:ext cx="2431548" cy="1823661"/>
            </a:xfrm>
            <a:prstGeom prst="rect">
              <a:avLst/>
            </a:prstGeom>
          </p:spPr>
        </p:pic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74B7F3A-1029-491D-8B2C-790A4A67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438" y="741206"/>
              <a:ext cx="2436896" cy="182767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3F708-66EA-404F-93DD-0C49C7D565C2}"/>
                </a:ext>
              </a:extLst>
            </p:cNvPr>
            <p:cNvSpPr/>
            <p:nvPr/>
          </p:nvSpPr>
          <p:spPr>
            <a:xfrm>
              <a:off x="2867089" y="1633575"/>
              <a:ext cx="558863" cy="463450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F45F3C0-538C-45B6-9958-F72AE046436C}"/>
                </a:ext>
              </a:extLst>
            </p:cNvPr>
            <p:cNvSpPr/>
            <p:nvPr/>
          </p:nvSpPr>
          <p:spPr>
            <a:xfrm>
              <a:off x="5421656" y="1140463"/>
              <a:ext cx="495674" cy="1029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988704-8B9D-46C9-86E4-DF6CE81BE5EC}"/>
                </a:ext>
              </a:extLst>
            </p:cNvPr>
            <p:cNvSpPr txBox="1"/>
            <p:nvPr/>
          </p:nvSpPr>
          <p:spPr>
            <a:xfrm>
              <a:off x="2853450" y="2655252"/>
              <a:ext cx="1986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Click on new program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46AFFA-E271-44F2-9C76-634B5DE086A5}"/>
                </a:ext>
              </a:extLst>
            </p:cNvPr>
            <p:cNvSpPr txBox="1"/>
            <p:nvPr/>
          </p:nvSpPr>
          <p:spPr>
            <a:xfrm>
              <a:off x="6090383" y="5306798"/>
              <a:ext cx="27591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Click on add a WEDO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EDC63-49C8-4EE6-9060-2FCB14EE7AE0}"/>
                </a:ext>
              </a:extLst>
            </p:cNvPr>
            <p:cNvSpPr/>
            <p:nvPr/>
          </p:nvSpPr>
          <p:spPr>
            <a:xfrm>
              <a:off x="8403656" y="4871321"/>
              <a:ext cx="505479" cy="45217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47964E-DA8F-4705-90CC-A064B90CD715}"/>
                </a:ext>
              </a:extLst>
            </p:cNvPr>
            <p:cNvSpPr/>
            <p:nvPr/>
          </p:nvSpPr>
          <p:spPr>
            <a:xfrm>
              <a:off x="6201042" y="684483"/>
              <a:ext cx="455790" cy="315261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6038CA-CB10-4A9D-A213-1B4A839A08DC}"/>
                </a:ext>
              </a:extLst>
            </p:cNvPr>
            <p:cNvSpPr txBox="1"/>
            <p:nvPr/>
          </p:nvSpPr>
          <p:spPr>
            <a:xfrm>
              <a:off x="6109853" y="2655252"/>
              <a:ext cx="1986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Exit the menu</a:t>
              </a: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C03075BF-4FE8-4E43-88AF-20E9A9B50C65}"/>
                </a:ext>
              </a:extLst>
            </p:cNvPr>
            <p:cNvSpPr/>
            <p:nvPr/>
          </p:nvSpPr>
          <p:spPr>
            <a:xfrm>
              <a:off x="7102873" y="2884229"/>
              <a:ext cx="769280" cy="3845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9D1460-15EC-4B14-8B34-82348B0F08DB}"/>
                </a:ext>
              </a:extLst>
            </p:cNvPr>
            <p:cNvSpPr txBox="1"/>
            <p:nvPr/>
          </p:nvSpPr>
          <p:spPr>
            <a:xfrm>
              <a:off x="2893861" y="5295665"/>
              <a:ext cx="26692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Press the green button on the hub and choose your device onscreen.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B9E6A8F-5581-4CA6-864B-7334A8317E03}"/>
                </a:ext>
              </a:extLst>
            </p:cNvPr>
            <p:cNvSpPr/>
            <p:nvPr/>
          </p:nvSpPr>
          <p:spPr>
            <a:xfrm flipH="1">
              <a:off x="5596398" y="3699164"/>
              <a:ext cx="413704" cy="7232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87DFF303-DFF9-425F-888F-24F5840A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951" y="3268762"/>
              <a:ext cx="2446528" cy="1834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25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6521-07DA-4B40-BBF6-93622540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are ready to start programming!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8C974B-F880-44BC-98A3-B20E955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B403-981E-42B1-8DD8-7522ACFA518E}" type="datetime4">
              <a:rPr lang="en-US" smtClean="0"/>
              <a:t>3 August, 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8C363-7FE8-4158-94A0-E970A144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</a:p>
        </p:txBody>
      </p:sp>
    </p:spTree>
    <p:extLst>
      <p:ext uri="{BB962C8B-B14F-4D97-AF65-F5344CB8AC3E}">
        <p14:creationId xmlns:p14="http://schemas.microsoft.com/office/powerpoint/2010/main" val="223706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F4D5-86E3-4F6A-BD3A-50C7128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7EC8-DAB4-4AE4-B5B7-5D6371E6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 by Sanjay and Arvind Seshan </a:t>
            </a:r>
          </a:p>
          <a:p>
            <a:endParaRPr lang="en-US" dirty="0"/>
          </a:p>
          <a:p>
            <a:r>
              <a:rPr lang="en-US" dirty="0"/>
              <a:t>This work is licensed under a 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Photo Credits: LEGO, Screenshots taken from the LEGO Education WEDO App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B77DC1F-3AE0-4DDE-AFAF-81EFD827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F8B80-25B4-4A18-9CE8-ED050D0AF977}" type="datetime4">
              <a:rPr lang="en-US" smtClean="0"/>
              <a:t>3 August,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4B05-4872-4A8E-938B-2F36441E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WEDOLessons.com</a:t>
            </a:r>
            <a:endParaRPr lang="en-US" dirty="0"/>
          </a:p>
        </p:txBody>
      </p:sp>
      <p:pic>
        <p:nvPicPr>
          <p:cNvPr id="409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CC3A51E5-F54A-4306-8069-2AB9A520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2029" y="3689714"/>
            <a:ext cx="1875118" cy="6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858C9-C762-4AC9-8A79-81A485214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97" y="5122935"/>
            <a:ext cx="1441627" cy="15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0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300</TotalTime>
  <Words>317</Words>
  <Application>Microsoft Office PowerPoint</Application>
  <PresentationFormat>On-screen Show (4:3)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Introduction to WEDO 2.0</vt:lpstr>
      <vt:lpstr>About Wedo</vt:lpstr>
      <vt:lpstr>Installing the Software</vt:lpstr>
      <vt:lpstr>Build your Robot</vt:lpstr>
      <vt:lpstr>Connect to your WEDO</vt:lpstr>
      <vt:lpstr>Now you are ready to start programming!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BOOST</dc:title>
  <dc:creator>Sanjay Seshan</dc:creator>
  <cp:lastModifiedBy>Sanjay Seshan</cp:lastModifiedBy>
  <cp:revision>30</cp:revision>
  <dcterms:created xsi:type="dcterms:W3CDTF">2017-07-30T20:08:26Z</dcterms:created>
  <dcterms:modified xsi:type="dcterms:W3CDTF">2017-08-03T15:27:07Z</dcterms:modified>
</cp:coreProperties>
</file>